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9" r:id="rId4"/>
    <p:sldId id="263" r:id="rId5"/>
    <p:sldId id="265" r:id="rId6"/>
    <p:sldId id="266" r:id="rId7"/>
    <p:sldId id="264" r:id="rId8"/>
    <p:sldId id="260" r:id="rId9"/>
    <p:sldId id="267" r:id="rId10"/>
    <p:sldId id="262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57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83B5FB-3C67-4996-9D13-BC38EE31576D}" type="datetimeFigureOut">
              <a:rPr lang="zh-TW" altLang="en-US" smtClean="0"/>
              <a:t>2025/02/10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6919152-88D8-4C64-83FF-81385C92BBE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free.tycg.gov.tw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2676" y="1268760"/>
            <a:ext cx="7918648" cy="2880320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學年度第二學期</a:t>
            </a:r>
            <a:br>
              <a:rPr lang="en-US" altLang="zh-TW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永平工商校園</a:t>
            </a:r>
            <a:br>
              <a:rPr lang="en-US" altLang="zh-TW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無障礙空間宣導</a:t>
            </a:r>
            <a:br>
              <a:rPr lang="en-US" altLang="zh-TW" sz="6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114.02.10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417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校園無障礙空間宣導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9966" y="1637854"/>
            <a:ext cx="8153400" cy="3672408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   </a:t>
            </a:r>
            <a:r>
              <a:rPr lang="zh-TW" altLang="en-US" dirty="0"/>
              <a:t>     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本校秉持有教無類、有愛無礙照護身障同學，校園內設置無障礙坡道、無障礙電梯、裝置副控面板、語音導引、設置無障礙廁所、活動式拉門、折疊式扶手、緊急求救鈕等無障礙設施，並於校園內規劃身障專用停車位，讓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能安心安全學習。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755" y="4149080"/>
            <a:ext cx="4404494" cy="223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81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扶手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860032" y="2204864"/>
            <a:ext cx="3888432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●明德堂東側  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往弘道樓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樓梯扶手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82" y="1700808"/>
            <a:ext cx="4426662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760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扶手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19" y="2204864"/>
            <a:ext cx="2470775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76872"/>
            <a:ext cx="2399463" cy="4265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3233265" y="1412776"/>
            <a:ext cx="2743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無障礙扶手</a:t>
            </a:r>
          </a:p>
        </p:txBody>
      </p:sp>
    </p:spTree>
    <p:extLst>
      <p:ext uri="{BB962C8B-B14F-4D97-AF65-F5344CB8AC3E}">
        <p14:creationId xmlns:p14="http://schemas.microsoft.com/office/powerpoint/2010/main" val="156661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無障礙坡道</a:t>
            </a:r>
            <a:endParaRPr lang="zh-TW" altLang="en-US" sz="3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20"/>
          <a:stretch/>
        </p:blipFill>
        <p:spPr>
          <a:xfrm>
            <a:off x="683568" y="1597756"/>
            <a:ext cx="3592426" cy="4533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44"/>
          <a:stretch/>
        </p:blipFill>
        <p:spPr>
          <a:xfrm>
            <a:off x="4932040" y="1576583"/>
            <a:ext cx="3168352" cy="455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2734811" y="5949280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教務處一樓西側  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8529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68152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無障礙廁所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9" t="46366" r="24408" b="18349"/>
          <a:stretch/>
        </p:blipFill>
        <p:spPr>
          <a:xfrm>
            <a:off x="395536" y="2100691"/>
            <a:ext cx="2492407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1" b="7127"/>
          <a:stretch/>
        </p:blipFill>
        <p:spPr>
          <a:xfrm>
            <a:off x="3305464" y="1432236"/>
            <a:ext cx="2346656" cy="4031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6" t="18281" r="5868" b="10593"/>
          <a:stretch/>
        </p:blipFill>
        <p:spPr>
          <a:xfrm>
            <a:off x="6228183" y="1432236"/>
            <a:ext cx="2304257" cy="3580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1763688" y="5288340"/>
            <a:ext cx="6102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勤毅樓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1-5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樓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弘道樓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2-5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樓男女生廁所各一間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餐觀一樓男廁  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210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緊急求救鈕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9"/>
          <a:stretch/>
        </p:blipFill>
        <p:spPr>
          <a:xfrm>
            <a:off x="1316912" y="1624967"/>
            <a:ext cx="3082770" cy="470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1" b="5891"/>
          <a:stretch/>
        </p:blipFill>
        <p:spPr>
          <a:xfrm>
            <a:off x="4860032" y="1624967"/>
            <a:ext cx="3168352" cy="465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457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無障礙電梯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499992" y="1844824"/>
            <a:ext cx="3888432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專用操控面板</a:t>
            </a:r>
          </a:p>
        </p:txBody>
      </p:sp>
      <p:sp>
        <p:nvSpPr>
          <p:cNvPr id="6" name="矩形 5"/>
          <p:cNvSpPr/>
          <p:nvPr/>
        </p:nvSpPr>
        <p:spPr>
          <a:xfrm>
            <a:off x="971600" y="4797152"/>
            <a:ext cx="360040" cy="10801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1" t="28348" r="36238" b="31040"/>
          <a:stretch/>
        </p:blipFill>
        <p:spPr>
          <a:xfrm>
            <a:off x="4682712" y="2924944"/>
            <a:ext cx="3874262" cy="3226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5" b="8649"/>
          <a:stretch/>
        </p:blipFill>
        <p:spPr>
          <a:xfrm>
            <a:off x="714374" y="1556792"/>
            <a:ext cx="3425577" cy="5223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9824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20719"/>
            <a:ext cx="3886200" cy="2908737"/>
          </a:xfrm>
        </p:spPr>
      </p:pic>
      <p:pic>
        <p:nvPicPr>
          <p:cNvPr id="7" name="內容版面配置區 6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50" y="2420719"/>
            <a:ext cx="3886200" cy="2908737"/>
          </a:xfrm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本校現有無障礙設施現況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~ATM</a:t>
            </a:r>
            <a:r>
              <a:rPr lang="zh-TW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無障礙</a:t>
            </a:r>
            <a:b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2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走道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4201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無障礙設施宣導相關網站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http://free.tycg.gov.tw/page/news/1070117.html</a:t>
            </a:r>
            <a:endParaRPr lang="zh-TW" altLang="en-US" dirty="0"/>
          </a:p>
        </p:txBody>
      </p:sp>
      <p:pic>
        <p:nvPicPr>
          <p:cNvPr id="307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17" y="1556792"/>
            <a:ext cx="479453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451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庸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庸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90</TotalTime>
  <Words>232</Words>
  <Application>Microsoft Office PowerPoint</Application>
  <PresentationFormat>如螢幕大小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微軟正黑體</vt:lpstr>
      <vt:lpstr>標楷體</vt:lpstr>
      <vt:lpstr>Tw Cen MT</vt:lpstr>
      <vt:lpstr>Wingdings</vt:lpstr>
      <vt:lpstr>Wingdings 2</vt:lpstr>
      <vt:lpstr>中庸</vt:lpstr>
      <vt:lpstr>113學年度第二學期 永平工商校園 無障礙空間宣導 114.02.10</vt:lpstr>
      <vt:lpstr>校園無障礙空間宣導</vt:lpstr>
      <vt:lpstr>本校現有無障礙設施現況~扶手</vt:lpstr>
      <vt:lpstr>本校現有無障礙設施現況~扶手</vt:lpstr>
      <vt:lpstr>本校現有無障礙設施現況~無障礙坡道</vt:lpstr>
      <vt:lpstr>本校現有無障礙設施現況~無障礙廁所</vt:lpstr>
      <vt:lpstr>本校現有無障礙設施現況~緊急求救鈕</vt:lpstr>
      <vt:lpstr>本校現有無障礙設施現況~無障礙電梯</vt:lpstr>
      <vt:lpstr>本校現有無障礙設施現況~ATM無障礙                        走道</vt:lpstr>
      <vt:lpstr>無障礙設施宣導相關網站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108學年度 校園無障礙空間宣導</dc:title>
  <dc:creator>user</dc:creator>
  <cp:lastModifiedBy>win11</cp:lastModifiedBy>
  <cp:revision>20</cp:revision>
  <dcterms:created xsi:type="dcterms:W3CDTF">2020-06-28T02:13:44Z</dcterms:created>
  <dcterms:modified xsi:type="dcterms:W3CDTF">2025-02-09T23:33:00Z</dcterms:modified>
</cp:coreProperties>
</file>